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AAC2-B0F4-49C9-978C-FC26144C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59262-812A-432D-8C81-3F570386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03D-355D-4D33-97E8-41838263BB4B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CE580-ABE3-4FCC-959D-225FEF47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F6DAB-DDEE-4A13-A65E-D7C5F313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7296-39F5-47CF-935C-A4AC2E959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31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CC56E-AC58-4063-A45A-AA8304C9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8FFB-ED35-48AA-B832-17B2BD65E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91CC2-D62C-4BC8-9F5B-4F839207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FC03D-355D-4D33-97E8-41838263BB4B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FA326-00DF-4011-BC6E-01218731B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1645-CCF1-4172-9C54-AB8B650CA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17296-39F5-47CF-935C-A4AC2E959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5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7521C1-F0F8-4842-A89C-5BC3599E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E18AA-4F0D-4201-B5BC-9780D935E5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952D53-AF80-4177-8A5F-90E3968E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resources for Text Analytics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A414B-C923-4761-B2FE-612446141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6882AC-D475-4273-A91C-181EEC19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Language detection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768F1-70FA-4525-8543-501DEE6DA3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3592B5-559B-499F-97F6-791C40FD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Sentiment analysis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AF994-9CBE-4A94-8A75-37B8EFAC7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8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91A630-C60F-452E-ADFD-B0F38E2A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Key phrase extraction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79AB8-6B38-464F-A8D2-51E85860C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0E2D61-51C5-4D3C-89D6-1D54F101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Entity recognition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96DDA-E819-40FA-AA4B-80751F717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E0A77A-EE12-4C15-9AFC-CEB92C98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 recognition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013A1-1EBE-4051-A76C-2E9CC2ACF9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0AAE24-8A3B-4738-A15D-871AEF3A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Usage of Speech recognition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81505-54E4-4069-9AF9-7A6BA3CEE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F1F4E-F576-47A4-B265-0368A935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 synthesis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FAC1F-11BB-448E-BF43-B7A1F78F8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9796E5-2839-4460-A5DA-A8869E42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Usage of Speech synthesis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76A9-E061-46DA-8183-1976BD9AE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9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455498-31E0-4F0C-93D2-25ACEB2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 cognitive service on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189AC-2F45-4F97-8000-A7958A284E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3E1AEF-8E4C-4FB8-8821-E7B36664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0D8AC-9A5D-4FBD-8594-085FFB0562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2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D31EC9-81BD-4D6D-9701-645395D7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 cognitive service on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378B2-9EB2-47FF-B70C-6ECCA784AA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1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EB8238-6AC2-4698-9359-8F9DB85A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Translate text and speech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DBE9E-2BAA-4151-AFAE-744F7A83A4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2F2901-2CCD-4842-BE57-1AA14B5C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</a:t>
            </a:r>
            <a:r>
              <a:rPr lang="en-US"/>
              <a:t>cognitive services that support translation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AED99-C4AC-49A3-B46C-232ACE3CF4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6F0C8E-929D-4AC5-8998-3450E550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Language understanding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72A63-BE8B-4363-9293-3B06DF600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BA816C-1EA3-42CD-82DF-7EF8C419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3 core concepts to work with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1AF55-878B-4951-BF30-39A076339E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3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D6875A-CE8E-4ABD-9431-C4984AEA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Application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3629A-6089-4681-A32A-9C9319397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67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8013BA-A35D-4D15-AFC2-E156E184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resources for LUIS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F58BE-DA1B-4BAD-8ADB-1F2769B51B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C7FA3B-58AE-41B0-A9F1-F617FB45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Authoring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4B3C6-A7BA-4B75-BA49-E42990CEA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0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83953B-0992-4550-8113-4D26A1EF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Authoring – create your own entities and intent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9CBEA-1866-43D2-8BC7-617584D1B0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6F05E-3AF3-48DD-9B26-AF855257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Authoring - Training the model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09E4-860E-4F60-8148-3E0E4BDD2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9A0CA1-A5DE-4352-AEA9-7F85400C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C00000"/>
                </a:solidFill>
              </a:rPr>
              <a:t>Important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5BEAE-954D-4143-BF6E-DA1EB9840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8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AF730F-0D9E-41E4-8714-15B05D01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Predicting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4E7CD-41DB-4ECE-87FF-020B280B0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9B052C-8D64-49B7-9CCF-DF3C5391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DBAC-6644-4C73-83E6-F26A6DC61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3E25E1-5878-49C3-8A59-8E34D1C4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Text Analytics Techniques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BD47D-ABF5-45B6-AE66-0E3A4BFF7E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1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FCEC7D-DF1C-443B-B7EA-A93B4FB8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text with the Text Analytics service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5C036-7E97-4F88-BB6F-069D99D18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ECB915-6A09-4A5B-BEEF-0B39B5FB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7DB4F-BBE5-4B86-A0F2-23638CAA2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3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C46925-BE06-4F0D-AA10-9437F69C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10335-547B-4547-BDD6-690378595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3C7F2E-2F39-43D5-ABC7-3F9C5307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Usage of </a:t>
            </a:r>
            <a:r>
              <a:rPr lang="en-US"/>
              <a:t>Text Analytics service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9163A-DBE5-4E95-A255-618F8AB7E7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Custom</PresentationFormat>
  <Paragraphs>26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Objectives</vt:lpstr>
      <vt:lpstr>Important</vt:lpstr>
      <vt:lpstr>PowerPoint Presentation</vt:lpstr>
      <vt:lpstr>Text Analytics Techniques  </vt:lpstr>
      <vt:lpstr>Analyze text with the Text Analytics service </vt:lpstr>
      <vt:lpstr>PowerPoint Presentation</vt:lpstr>
      <vt:lpstr>PowerPoint Presentation</vt:lpstr>
      <vt:lpstr>Usage of Text Analytics service </vt:lpstr>
      <vt:lpstr>Azure resources for Text Analytics </vt:lpstr>
      <vt:lpstr>Language detection</vt:lpstr>
      <vt:lpstr>Sentiment analysis  </vt:lpstr>
      <vt:lpstr>Key phrase extraction</vt:lpstr>
      <vt:lpstr>Entity recognition</vt:lpstr>
      <vt:lpstr>Speech recognition</vt:lpstr>
      <vt:lpstr>Usage of Speech recognition</vt:lpstr>
      <vt:lpstr>Speech synthesis</vt:lpstr>
      <vt:lpstr>Usage of Speech synthesis</vt:lpstr>
      <vt:lpstr>Speech cognitive service on Azure</vt:lpstr>
      <vt:lpstr>Speech cognitive service on Azure</vt:lpstr>
      <vt:lpstr>Translate text and speech</vt:lpstr>
      <vt:lpstr>Azure cognitive services that support translation</vt:lpstr>
      <vt:lpstr>Language understanding</vt:lpstr>
      <vt:lpstr>3 core concepts to work with LUIS</vt:lpstr>
      <vt:lpstr>LUIS Application</vt:lpstr>
      <vt:lpstr>Azure resources for LUIS  </vt:lpstr>
      <vt:lpstr>Authoring</vt:lpstr>
      <vt:lpstr>Authoring – create your own entities and intent </vt:lpstr>
      <vt:lpstr>Authoring - Training the model  </vt:lpstr>
      <vt:lpstr>Predicting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Stanislas Quastana</cp:lastModifiedBy>
  <cp:revision>1</cp:revision>
  <dcterms:created xsi:type="dcterms:W3CDTF">2020-07-01T14:24:17Z</dcterms:created>
  <dcterms:modified xsi:type="dcterms:W3CDTF">2020-07-01T14:24:17Z</dcterms:modified>
</cp:coreProperties>
</file>